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67" r:id="rId2"/>
    <p:sldId id="282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13" autoAdjust="0"/>
    <p:restoredTop sz="94660"/>
  </p:normalViewPr>
  <p:slideViewPr>
    <p:cSldViewPr>
      <p:cViewPr varScale="1">
        <p:scale>
          <a:sx n="69" d="100"/>
          <a:sy n="69" d="100"/>
        </p:scale>
        <p:origin x="-142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A9561C9-6042-4228-BCA5-101521680EFC}" type="datetimeFigureOut">
              <a:rPr lang="en-US" smtClean="0"/>
              <a:t>3/8/2016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2741C4C-4C0E-42AA-9CFB-DBA239F9EB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42975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1CB18B-A74F-4555-A3A6-C32E9C2CB496}" type="datetimeFigureOut">
              <a:rPr lang="en-US" smtClean="0"/>
              <a:t>3/8/2016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D4690F-95B8-4087-B498-1E1BBB8848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63324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1CB18B-A74F-4555-A3A6-C32E9C2CB496}" type="datetimeFigureOut">
              <a:rPr lang="en-US" smtClean="0"/>
              <a:t>3/8/2016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D4690F-95B8-4087-B498-1E1BBB8848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19702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1CB18B-A74F-4555-A3A6-C32E9C2CB496}" type="datetimeFigureOut">
              <a:rPr lang="en-US" smtClean="0"/>
              <a:t>3/8/2016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D4690F-95B8-4087-B498-1E1BBB8848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01176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1CB18B-A74F-4555-A3A6-C32E9C2CB496}" type="datetimeFigureOut">
              <a:rPr lang="en-US" smtClean="0"/>
              <a:t>3/8/2016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D4690F-95B8-4087-B498-1E1BBB8848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19205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1CB18B-A74F-4555-A3A6-C32E9C2CB496}" type="datetimeFigureOut">
              <a:rPr lang="en-US" smtClean="0"/>
              <a:t>3/8/2016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D4690F-95B8-4087-B498-1E1BBB8848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61272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1CB18B-A74F-4555-A3A6-C32E9C2CB496}" type="datetimeFigureOut">
              <a:rPr lang="en-US" smtClean="0"/>
              <a:t>3/8/2016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D4690F-95B8-4087-B498-1E1BBB8848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5859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1CB18B-A74F-4555-A3A6-C32E9C2CB496}" type="datetimeFigureOut">
              <a:rPr lang="en-US" smtClean="0"/>
              <a:t>3/8/2016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D4690F-95B8-4087-B498-1E1BBB8848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22567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1CB18B-A74F-4555-A3A6-C32E9C2CB496}" type="datetimeFigureOut">
              <a:rPr lang="en-US" smtClean="0"/>
              <a:t>3/8/2016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D4690F-95B8-4087-B498-1E1BBB8848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2916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1CB18B-A74F-4555-A3A6-C32E9C2CB496}" type="datetimeFigureOut">
              <a:rPr lang="en-US" smtClean="0"/>
              <a:t>3/8/2016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D4690F-95B8-4087-B498-1E1BBB8848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52884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1CB18B-A74F-4555-A3A6-C32E9C2CB496}" type="datetimeFigureOut">
              <a:rPr lang="en-US" smtClean="0"/>
              <a:t>3/8/2016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D4690F-95B8-4087-B498-1E1BBB8848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0901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1CB18B-A74F-4555-A3A6-C32E9C2CB496}" type="datetimeFigureOut">
              <a:rPr lang="en-US" smtClean="0"/>
              <a:t>3/8/2016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D4690F-95B8-4087-B498-1E1BBB8848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39593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1CB18B-A74F-4555-A3A6-C32E9C2CB496}" type="datetimeFigureOut">
              <a:rPr lang="en-US" smtClean="0"/>
              <a:t>3/8/2016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D4690F-95B8-4087-B498-1E1BBB8848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29927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106362"/>
            <a:ext cx="8229600" cy="884238"/>
          </a:xfrm>
        </p:spPr>
        <p:txBody>
          <a:bodyPr>
            <a:normAutofit fontScale="90000"/>
          </a:bodyPr>
          <a:lstStyle/>
          <a:p>
            <a:pPr algn="l" eaLnBrk="1" hangingPunct="1"/>
            <a:r>
              <a:rPr lang="en-US" altLang="en-US" dirty="0" err="1" smtClean="0">
                <a:solidFill>
                  <a:srgbClr val="FF0000"/>
                </a:solidFill>
              </a:rPr>
              <a:t>Proposito</a:t>
            </a:r>
            <a:r>
              <a:rPr lang="en-US" altLang="en-US" dirty="0" smtClean="0">
                <a:solidFill>
                  <a:srgbClr val="FF0000"/>
                </a:solidFill>
              </a:rPr>
              <a:t> 54b		08/03/16</a:t>
            </a:r>
            <a:br>
              <a:rPr lang="en-US" altLang="en-US" dirty="0" smtClean="0">
                <a:solidFill>
                  <a:srgbClr val="FF0000"/>
                </a:solidFill>
              </a:rPr>
            </a:br>
            <a:r>
              <a:rPr lang="en-US" altLang="en-US" dirty="0" err="1" smtClean="0">
                <a:solidFill>
                  <a:srgbClr val="FF0000"/>
                </a:solidFill>
              </a:rPr>
              <a:t>Actividad</a:t>
            </a:r>
            <a:r>
              <a:rPr lang="en-US" altLang="en-US" dirty="0" smtClean="0">
                <a:solidFill>
                  <a:srgbClr val="FF0000"/>
                </a:solidFill>
              </a:rPr>
              <a:t> </a:t>
            </a:r>
            <a:r>
              <a:rPr lang="en-US" altLang="en-US" dirty="0" err="1" smtClean="0">
                <a:solidFill>
                  <a:srgbClr val="FF0000"/>
                </a:solidFill>
              </a:rPr>
              <a:t>Inicial</a:t>
            </a:r>
            <a:endParaRPr lang="en-US" altLang="en-US" dirty="0" smtClean="0">
              <a:solidFill>
                <a:srgbClr val="FF0000"/>
              </a:solidFill>
            </a:endParaRP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" y="1066800"/>
            <a:ext cx="9067800" cy="5638800"/>
          </a:xfrm>
        </p:spPr>
        <p:txBody>
          <a:bodyPr/>
          <a:lstStyle/>
          <a:p>
            <a:pPr marL="0" indent="0" eaLnBrk="1" hangingPunct="1">
              <a:buFontTx/>
              <a:buNone/>
              <a:defRPr/>
            </a:pPr>
            <a:r>
              <a:rPr lang="es-ES_tradnl" altLang="en-US" sz="2400" b="1" dirty="0"/>
              <a:t>B</a:t>
            </a:r>
            <a:r>
              <a:rPr lang="es-ES_tradnl" altLang="en-US" sz="2400" b="1" dirty="0" smtClean="0"/>
              <a:t>. </a:t>
            </a:r>
            <a:r>
              <a:rPr lang="es-ES_tradnl" altLang="en-US" sz="2400" dirty="0" smtClean="0"/>
              <a:t>Completa con la forma correcta del verbo</a:t>
            </a:r>
          </a:p>
          <a:p>
            <a:pPr marL="609600" indent="-609600" eaLnBrk="1" hangingPunct="1">
              <a:buFont typeface="Wingdings" pitchFamily="2" charset="2"/>
              <a:buAutoNum type="arabicPeriod"/>
              <a:defRPr/>
            </a:pPr>
            <a:r>
              <a:rPr lang="es-ES_tradnl" altLang="en-US" sz="2400" dirty="0" smtClean="0"/>
              <a:t>Hoy nosotros _____________ a jugar a las dos. </a:t>
            </a:r>
            <a:r>
              <a:rPr lang="es-ES_tradnl" altLang="en-US" sz="2400" i="1" dirty="0" smtClean="0"/>
              <a:t>(empezar)</a:t>
            </a:r>
            <a:endParaRPr lang="es-ES_tradnl" altLang="en-US" sz="2400" dirty="0" smtClean="0"/>
          </a:p>
          <a:p>
            <a:pPr marL="609600" indent="-609600" eaLnBrk="1" hangingPunct="1">
              <a:buFont typeface="Wingdings" pitchFamily="2" charset="2"/>
              <a:buAutoNum type="arabicPeriod"/>
              <a:defRPr/>
            </a:pPr>
            <a:r>
              <a:rPr lang="es-ES_tradnl" altLang="en-US" sz="2400" dirty="0" smtClean="0"/>
              <a:t>Nosotros ___________ ganar.  No ___________ perder. </a:t>
            </a:r>
          </a:p>
          <a:p>
            <a:pPr marL="609600" indent="-609600" eaLnBrk="1" hangingPunct="1">
              <a:buFont typeface="Wingdings" pitchFamily="2" charset="2"/>
              <a:buNone/>
              <a:defRPr/>
            </a:pPr>
            <a:r>
              <a:rPr lang="es-ES_tradnl" altLang="en-US" sz="2400" i="1" dirty="0" smtClean="0"/>
              <a:t>	(querer)</a:t>
            </a:r>
            <a:endParaRPr lang="es-ES_tradnl" altLang="en-US" sz="2400" dirty="0" smtClean="0"/>
          </a:p>
          <a:p>
            <a:pPr marL="609600" indent="-609600" eaLnBrk="1" hangingPunct="1">
              <a:buFont typeface="Wingdings" pitchFamily="2" charset="2"/>
              <a:buAutoNum type="arabicPeriod" startAt="3"/>
              <a:defRPr/>
            </a:pPr>
            <a:r>
              <a:rPr lang="es-ES_tradnl" altLang="en-US" sz="2400" dirty="0" smtClean="0"/>
              <a:t>Si nosotros ___________ el partido de hoy, _________ todo.</a:t>
            </a:r>
            <a:r>
              <a:rPr lang="es-ES_tradnl" altLang="en-US" sz="2400" i="1" dirty="0" smtClean="0"/>
              <a:t> (perder)</a:t>
            </a:r>
          </a:p>
          <a:p>
            <a:pPr marL="0" indent="0" eaLnBrk="1" hangingPunct="1">
              <a:buFontTx/>
              <a:buNone/>
              <a:defRPr/>
            </a:pPr>
            <a:r>
              <a:rPr lang="es-ES_tradnl" altLang="en-US" sz="2400" b="1" dirty="0"/>
              <a:t>C</a:t>
            </a:r>
            <a:r>
              <a:rPr lang="es-ES_tradnl" altLang="en-US" sz="2400" b="1" dirty="0" smtClean="0"/>
              <a:t>. </a:t>
            </a:r>
            <a:r>
              <a:rPr lang="es-ES_tradnl" altLang="en-US" sz="2400" dirty="0" smtClean="0"/>
              <a:t>Re-escribe las oraciones del </a:t>
            </a:r>
            <a:r>
              <a:rPr lang="es-ES_tradnl" altLang="en-US" sz="2400" u="sng" dirty="0" smtClean="0"/>
              <a:t>Ej. A </a:t>
            </a:r>
            <a:r>
              <a:rPr lang="es-ES_tradnl" altLang="en-US" sz="2400" dirty="0" smtClean="0"/>
              <a:t>al SINGULAR</a:t>
            </a:r>
          </a:p>
          <a:p>
            <a:pPr marL="609600" indent="-609600" eaLnBrk="1" hangingPunct="1">
              <a:buFont typeface="Wingdings" pitchFamily="2" charset="2"/>
              <a:buNone/>
              <a:defRPr/>
            </a:pPr>
            <a:r>
              <a:rPr lang="es-ES_tradnl" altLang="en-US" sz="2400" dirty="0" smtClean="0"/>
              <a:t>1. </a:t>
            </a:r>
          </a:p>
          <a:p>
            <a:pPr marL="609600" indent="-609600" eaLnBrk="1" hangingPunct="1">
              <a:buFont typeface="Wingdings" pitchFamily="2" charset="2"/>
              <a:buNone/>
              <a:defRPr/>
            </a:pPr>
            <a:endParaRPr lang="es-ES_tradnl" altLang="en-US" sz="2400" dirty="0" smtClean="0"/>
          </a:p>
          <a:p>
            <a:pPr marL="609600" indent="-609600" eaLnBrk="1" hangingPunct="1">
              <a:buFont typeface="Wingdings" pitchFamily="2" charset="2"/>
              <a:buNone/>
              <a:defRPr/>
            </a:pPr>
            <a:r>
              <a:rPr lang="es-ES_tradnl" altLang="en-US" sz="2400" dirty="0" smtClean="0"/>
              <a:t>2.</a:t>
            </a:r>
          </a:p>
          <a:p>
            <a:pPr marL="609600" indent="-609600" eaLnBrk="1" hangingPunct="1">
              <a:buFont typeface="Wingdings" pitchFamily="2" charset="2"/>
              <a:buNone/>
              <a:defRPr/>
            </a:pPr>
            <a:endParaRPr lang="es-ES_tradnl" altLang="en-US" sz="2400" dirty="0" smtClean="0"/>
          </a:p>
          <a:p>
            <a:pPr marL="609600" indent="-609600" eaLnBrk="1" hangingPunct="1">
              <a:buFont typeface="Wingdings" pitchFamily="2" charset="2"/>
              <a:buNone/>
              <a:defRPr/>
            </a:pPr>
            <a:r>
              <a:rPr lang="es-ES_tradnl" altLang="en-US" sz="2400" dirty="0" smtClean="0"/>
              <a:t>3.</a:t>
            </a:r>
          </a:p>
          <a:p>
            <a:pPr marL="609600" indent="-609600" eaLnBrk="1" hangingPunct="1">
              <a:buFont typeface="Wingdings" pitchFamily="2" charset="2"/>
              <a:buNone/>
              <a:defRPr/>
            </a:pPr>
            <a:endParaRPr lang="es-ES_tradnl" alt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val="2259726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Actividad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4000" b="1" dirty="0" smtClean="0">
                <a:solidFill>
                  <a:srgbClr val="00B050"/>
                </a:solidFill>
              </a:rPr>
              <a:t>TOMAR </a:t>
            </a:r>
            <a:r>
              <a:rPr lang="en-US" sz="4000" b="1" u="sng" dirty="0" smtClean="0">
                <a:solidFill>
                  <a:srgbClr val="00B050"/>
                </a:solidFill>
              </a:rPr>
              <a:t>QUIZ 4: CAPITULO 5</a:t>
            </a:r>
            <a:endParaRPr lang="en-US" b="1" u="sng" dirty="0" smtClean="0">
              <a:solidFill>
                <a:srgbClr val="00B050"/>
              </a:solidFill>
            </a:endParaRPr>
          </a:p>
          <a:p>
            <a:pPr>
              <a:defRPr/>
            </a:pPr>
            <a:r>
              <a:rPr lang="en-US" dirty="0" err="1"/>
              <a:t>Mirar</a:t>
            </a:r>
            <a:r>
              <a:rPr lang="en-US" dirty="0"/>
              <a:t> GRAMATICA EN VIVO</a:t>
            </a:r>
          </a:p>
          <a:p>
            <a:pPr>
              <a:defRPr/>
            </a:pPr>
            <a:r>
              <a:rPr lang="en-US" dirty="0" err="1"/>
              <a:t>Tomar</a:t>
            </a:r>
            <a:r>
              <a:rPr lang="en-US" dirty="0"/>
              <a:t> </a:t>
            </a:r>
            <a:r>
              <a:rPr lang="en-US" u="sng" dirty="0" err="1"/>
              <a:t>apuntes</a:t>
            </a:r>
            <a:r>
              <a:rPr lang="en-US" u="sng" dirty="0"/>
              <a:t> </a:t>
            </a:r>
            <a:r>
              <a:rPr lang="en-US" u="sng" dirty="0" err="1"/>
              <a:t>activos</a:t>
            </a:r>
            <a:endParaRPr lang="en-US" u="sng" dirty="0"/>
          </a:p>
          <a:p>
            <a:pPr>
              <a:defRPr/>
            </a:pPr>
            <a:r>
              <a:rPr lang="en-US" dirty="0" err="1"/>
              <a:t>Completar</a:t>
            </a:r>
            <a:r>
              <a:rPr lang="en-US" dirty="0"/>
              <a:t> </a:t>
            </a:r>
            <a:r>
              <a:rPr lang="en-US" dirty="0" err="1"/>
              <a:t>los</a:t>
            </a:r>
            <a:r>
              <a:rPr lang="en-US" dirty="0"/>
              <a:t> </a:t>
            </a:r>
            <a:r>
              <a:rPr lang="en-US" dirty="0" err="1"/>
              <a:t>ejercicios</a:t>
            </a:r>
            <a:r>
              <a:rPr lang="en-US" dirty="0"/>
              <a:t> del </a:t>
            </a:r>
            <a:r>
              <a:rPr lang="en-US" dirty="0" smtClean="0"/>
              <a:t>video.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2976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9507</TotalTime>
  <Words>51</Words>
  <Application>Microsoft Office PowerPoint</Application>
  <PresentationFormat>On-screen Show (4:3)</PresentationFormat>
  <Paragraphs>17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Proposito 54b  08/03/16 Actividad Inicial</vt:lpstr>
      <vt:lpstr>Actividad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_____________      Clase 801 La fecha es el 24 de noviembre del 2014</dc:title>
  <dc:creator>Helen Zumaeta</dc:creator>
  <cp:lastModifiedBy>Helen Zumaeta</cp:lastModifiedBy>
  <cp:revision>31</cp:revision>
  <dcterms:created xsi:type="dcterms:W3CDTF">2014-11-24T19:40:58Z</dcterms:created>
  <dcterms:modified xsi:type="dcterms:W3CDTF">2016-03-08T23:26:05Z</dcterms:modified>
</cp:coreProperties>
</file>